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3" r:id="rId4"/>
    <p:sldId id="269" r:id="rId5"/>
    <p:sldId id="270" r:id="rId6"/>
    <p:sldId id="265" r:id="rId7"/>
    <p:sldId id="266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02" autoAdjust="0"/>
    <p:restoredTop sz="94660"/>
  </p:normalViewPr>
  <p:slideViewPr>
    <p:cSldViewPr snapToGrid="0">
      <p:cViewPr varScale="1">
        <p:scale>
          <a:sx n="86" d="100"/>
          <a:sy n="86" d="100"/>
        </p:scale>
        <p:origin x="2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40534E-4D47-4B58-9B77-520723C30D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59135D5-2361-49A0-98F0-41DF6FF5B3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689E6C-0215-4C89-B02B-10AB8DAB5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2496-9600-4F12-AF90-4C891D875421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42F1962-56EB-48AF-AA24-75CC2694D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879DE03-10CE-4F77-8275-BAE726889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F7B3-58DF-47AD-84ED-3CDC4FA820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4700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06A31E-7F17-46B0-A8D9-7F66D2427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95066D7-5110-47C8-B72D-293ADB3CB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569269C-8C74-4BD1-A248-434723CAD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2496-9600-4F12-AF90-4C891D875421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7C89F49-D144-4900-9F84-D8EBF02BD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C7A75C6-267C-4BD5-BDB8-E62124CFD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F7B3-58DF-47AD-84ED-3CDC4FA820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1540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E83EFDC-F27A-48BB-8FB4-AAFCA70C98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1F3F5C0-80E7-4F5F-A714-5F9AB11810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DA2333A-3431-40F2-9995-9B9E4381D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2496-9600-4F12-AF90-4C891D875421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DE0EF6D-8AF7-4B4B-AAC5-5B371AA08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FEFBFBD-BF3F-417F-91DF-73C4067F5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F7B3-58DF-47AD-84ED-3CDC4FA820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324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13656F-7286-4116-A477-BA279AF9F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D44BB5-2C5E-443A-B1D6-380E63AC7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B7DB523-3036-40B7-8D3E-7C8B6E3C5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2496-9600-4F12-AF90-4C891D875421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D175DF1-7F53-46CB-A6F3-ED25FDFD4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A87DB0D-BE25-4F83-90B2-C36237338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F7B3-58DF-47AD-84ED-3CDC4FA820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2130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F91589-B458-45B8-A501-679A794BA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4E96CE7-B7F8-4DD8-8430-CC72B775D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1045C05-4705-4BD6-9A89-AD19780EC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2496-9600-4F12-AF90-4C891D875421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3AE7204-22B0-434F-941E-FA2DFB341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5E558C8-8D7C-41A9-A78A-7CCF5F18D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F7B3-58DF-47AD-84ED-3CDC4FA820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100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47BD43-14E3-45E2-A881-1FFD6E0C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6777AE-8321-498E-93F4-96F8C22A40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CD9CEEF-F5B6-45DD-8696-C24ABBD79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515BBF8-6E7D-4FE7-838B-B4599994F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2496-9600-4F12-AF90-4C891D875421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4844B3B-6C1A-4ED2-80E8-031159A3C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8140A07-B241-4193-B1F4-722088CFF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F7B3-58DF-47AD-84ED-3CDC4FA820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6294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5231E6B-FC27-4369-81EF-4C0776659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295FE7F-7E06-498C-A07B-509EB1B5D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9274257-9826-42C1-81B1-DAE3B5D0E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206DC3C-41E5-4D92-A98E-843A4A7327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F3D6CEE-9E1E-4937-AF8C-5ACF02F49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722E106-62FF-4AE4-916D-419ACFC9F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2496-9600-4F12-AF90-4C891D875421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D5645B7-B217-45EE-A863-2B3145EB1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DBFA218-BC25-4EFE-B1D9-B4A0FA335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F7B3-58DF-47AD-84ED-3CDC4FA820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071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6D0F05-90AF-4AF2-9041-2CF6F7137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7DA34C8-E72A-4A73-9E53-40D9886A3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2496-9600-4F12-AF90-4C891D875421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F35DB60-33B9-4DC6-B5CB-DB4C4E875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CB7D308-5059-4407-BC5A-4CF6CBD23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F7B3-58DF-47AD-84ED-3CDC4FA820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37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5B59B0A-0C5A-450E-86B8-CDE1D37CB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2496-9600-4F12-AF90-4C891D875421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5854144-EE60-41DB-8581-EE5C688A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A0D418F-D631-413B-808C-F83927927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F7B3-58DF-47AD-84ED-3CDC4FA820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5733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48AE05-16EE-47DF-841A-059F2944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B27B82-AE21-451A-83FB-684E945CB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61E0C1C-8590-447D-BF25-6B4AD6E03C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601C663-49F4-4AA0-B8ED-40760C894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2496-9600-4F12-AF90-4C891D875421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13ACBF2-F954-4DED-9BFA-7B06093E9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5324257-F580-4108-9F02-D5EC8F925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F7B3-58DF-47AD-84ED-3CDC4FA820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1884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6544DAE-ED74-4CCD-A0F9-A3F48883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EA7F7DC-6E4C-4AA9-A4AD-9C61E35088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D5BB9BC-DBDB-48B2-8785-9C9AF09011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2AB37F7-8CC5-4E6C-89AA-A75751B4E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2496-9600-4F12-AF90-4C891D875421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13BC4E9-2650-4C0F-93D3-6E07EDA65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D954526-028F-4FF6-8014-18E368F5F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F7B3-58DF-47AD-84ED-3CDC4FA820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68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85D8229-7918-4730-B8FF-559DF23EB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3470C34-4CAB-4603-9540-C69DFB964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F3A8B96-CB09-413B-B224-771CBED30F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12496-9600-4F12-AF90-4C891D875421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A0BE125-D3F5-47AF-9F69-4EA6BC1803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2F58D5B-E95A-451F-8BA0-6162C684D9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9F7B3-58DF-47AD-84ED-3CDC4FA820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8324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>
            <a:extLst>
              <a:ext uri="{FF2B5EF4-FFF2-40B4-BE49-F238E27FC236}">
                <a16:creationId xmlns:a16="http://schemas.microsoft.com/office/drawing/2014/main" id="{09828EB2-1A99-3128-4BCD-270D948715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530D1535-971B-4A2F-89FB-F536266736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BAŞLIK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93A72DF-6F71-4B7F-8710-F775C5526B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YAZARLAR</a:t>
            </a:r>
          </a:p>
        </p:txBody>
      </p:sp>
    </p:spTree>
    <p:extLst>
      <p:ext uri="{BB962C8B-B14F-4D97-AF65-F5344CB8AC3E}">
        <p14:creationId xmlns:p14="http://schemas.microsoft.com/office/powerpoint/2010/main" val="3219119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2375884" y="32666"/>
            <a:ext cx="7456544" cy="889612"/>
          </a:xfrm>
          <a:prstGeom prst="rect">
            <a:avLst/>
          </a:prstGeom>
        </p:spPr>
        <p:txBody>
          <a:bodyPr vert="horz" lIns="68580" tIns="34290" rIns="68580" bIns="3429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CH" sz="3600" b="1" dirty="0" err="1"/>
              <a:t>Çıkar</a:t>
            </a:r>
            <a:r>
              <a:rPr lang="fr-CH" sz="3600" b="1" dirty="0"/>
              <a:t> </a:t>
            </a:r>
            <a:r>
              <a:rPr lang="tr-TR" sz="3600" b="1" dirty="0"/>
              <a:t>Ç</a:t>
            </a:r>
            <a:r>
              <a:rPr lang="fr-CH" sz="3600" b="1" dirty="0" err="1"/>
              <a:t>atışması</a:t>
            </a:r>
            <a:r>
              <a:rPr lang="fr-CH" sz="3600" b="1" dirty="0"/>
              <a:t> </a:t>
            </a:r>
            <a:r>
              <a:rPr lang="fr-CH" sz="3600" b="1" dirty="0" err="1"/>
              <a:t>Beyanı</a:t>
            </a:r>
            <a:endParaRPr lang="fr-CH" sz="3600" b="1" dirty="0"/>
          </a:p>
          <a:p>
            <a:pPr>
              <a:defRPr/>
            </a:pPr>
            <a:r>
              <a:rPr lang="fr-CH" sz="2400" b="1" i="1" dirty="0" err="1">
                <a:solidFill>
                  <a:srgbClr val="FF0000"/>
                </a:solidFill>
              </a:rPr>
              <a:t>Conflict</a:t>
            </a:r>
            <a:r>
              <a:rPr lang="fr-CH" sz="2400" b="1" i="1" dirty="0">
                <a:solidFill>
                  <a:srgbClr val="FF0000"/>
                </a:solidFill>
              </a:rPr>
              <a:t> of </a:t>
            </a:r>
            <a:r>
              <a:rPr lang="fr-CH" sz="2400" b="1" i="1" dirty="0" err="1">
                <a:solidFill>
                  <a:srgbClr val="FF0000"/>
                </a:solidFill>
              </a:rPr>
              <a:t>interest</a:t>
            </a:r>
            <a:r>
              <a:rPr lang="fr-CH" sz="2400" b="1" i="1" dirty="0">
                <a:solidFill>
                  <a:srgbClr val="FF0000"/>
                </a:solidFill>
              </a:rPr>
              <a:t> </a:t>
            </a:r>
            <a:r>
              <a:rPr lang="fr-CH" sz="2400" b="1" i="1" dirty="0" err="1">
                <a:solidFill>
                  <a:srgbClr val="FF0000"/>
                </a:solidFill>
              </a:rPr>
              <a:t>disclosure</a:t>
            </a:r>
            <a:endParaRPr lang="fr-CH" sz="2400" b="1" i="1" dirty="0">
              <a:solidFill>
                <a:srgbClr val="FF0000"/>
              </a:solidFill>
            </a:endParaRPr>
          </a:p>
        </p:txBody>
      </p:sp>
      <p:sp>
        <p:nvSpPr>
          <p:cNvPr id="5" name="Subtitle 1"/>
          <p:cNvSpPr>
            <a:spLocks noGrp="1"/>
          </p:cNvSpPr>
          <p:nvPr>
            <p:ph type="subTitle" idx="1"/>
          </p:nvPr>
        </p:nvSpPr>
        <p:spPr>
          <a:xfrm>
            <a:off x="1981201" y="922278"/>
            <a:ext cx="8229599" cy="4422232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marL="214313" indent="-214313" algn="l">
              <a:buFont typeface="Wingdings" panose="05000000000000000000" pitchFamily="2" charset="2"/>
              <a:buChar char="q"/>
            </a:pP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Bu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sunumla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ilgili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gerçek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veya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algılanan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,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doğrudan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veya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dolaylı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hiçbir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çıkar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çatışmam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yoktur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</a:rPr>
              <a:t>. </a:t>
            </a:r>
          </a:p>
          <a:p>
            <a:pPr algn="l"/>
            <a:r>
              <a:rPr lang="en-US" altLang="fr-FR" sz="1000" i="1" dirty="0">
                <a:solidFill>
                  <a:srgbClr val="FF0000"/>
                </a:solidFill>
                <a:latin typeface="Arial" panose="020B0604020202020204" pitchFamily="34" charset="0"/>
                <a:ea typeface="Arial Bold"/>
              </a:rPr>
              <a:t>   I have </a:t>
            </a:r>
            <a:r>
              <a:rPr lang="en-US" altLang="fr-FR" sz="1000" b="1" i="1" dirty="0">
                <a:solidFill>
                  <a:srgbClr val="FF0000"/>
                </a:solidFill>
                <a:latin typeface="Arial" panose="020B0604020202020204" pitchFamily="34" charset="0"/>
                <a:ea typeface="Arial Bold"/>
              </a:rPr>
              <a:t>no</a:t>
            </a:r>
            <a:r>
              <a:rPr lang="en-US" altLang="fr-FR" sz="1000" i="1" dirty="0">
                <a:solidFill>
                  <a:srgbClr val="FF0000"/>
                </a:solidFill>
                <a:latin typeface="Arial" panose="020B0604020202020204" pitchFamily="34" charset="0"/>
                <a:ea typeface="Arial Bold"/>
              </a:rPr>
              <a:t>, real or perceived, direct or indirect conflicts of interest that relate to this presentation.</a:t>
            </a:r>
          </a:p>
          <a:p>
            <a:pPr marL="214313" indent="-214313" algn="l">
              <a:buFont typeface="Wingdings" panose="05000000000000000000" pitchFamily="2" charset="2"/>
              <a:buChar char="q"/>
            </a:pP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Bu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sunumla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ilgili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olarak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aşağıdaki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gerçek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veya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algılanan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doğrudan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veya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dolaylı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çıkar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çatışmalarına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 </a:t>
            </a:r>
            <a:r>
              <a:rPr lang="en-US" altLang="fr-FR" sz="1000" dirty="0" err="1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sahibim</a:t>
            </a:r>
            <a:r>
              <a:rPr lang="en-US" altLang="fr-FR" sz="1000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: </a:t>
            </a:r>
          </a:p>
          <a:p>
            <a:pPr algn="l"/>
            <a:r>
              <a:rPr lang="en-US" altLang="fr-FR" sz="1000" i="1" dirty="0">
                <a:solidFill>
                  <a:srgbClr val="005291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  </a:t>
            </a:r>
            <a:r>
              <a:rPr lang="en-US" altLang="fr-FR" sz="1000" i="1" dirty="0">
                <a:solidFill>
                  <a:srgbClr val="FF0000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I have the following, real or perceived direct or indirect conflicts of interest that relate to this presentation:</a:t>
            </a:r>
          </a:p>
          <a:p>
            <a:pPr marL="214313" indent="-214313" algn="l">
              <a:buFont typeface="Wingdings" panose="05000000000000000000" pitchFamily="2" charset="2"/>
              <a:buChar char="q"/>
            </a:pPr>
            <a:endParaRPr lang="fr-CH" altLang="fr-FR" sz="135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54132" y="1957240"/>
          <a:ext cx="7456544" cy="3300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1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5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6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800" baseline="0" dirty="0" err="1"/>
                        <a:t>Üyelik</a:t>
                      </a:r>
                      <a:r>
                        <a:rPr lang="fr-CH" sz="800" baseline="0" dirty="0"/>
                        <a:t>/ mali </a:t>
                      </a:r>
                      <a:r>
                        <a:rPr lang="fr-CH" sz="800" baseline="0" dirty="0" err="1"/>
                        <a:t>çıkar</a:t>
                      </a:r>
                      <a:endParaRPr lang="fr-CH" sz="800" baseline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800" i="1" dirty="0">
                          <a:solidFill>
                            <a:srgbClr val="FF0000"/>
                          </a:solidFill>
                        </a:rPr>
                        <a:t>Affiliation / </a:t>
                      </a:r>
                      <a:r>
                        <a:rPr lang="fr-CH" sz="800" i="1" dirty="0" err="1">
                          <a:solidFill>
                            <a:srgbClr val="FF0000"/>
                          </a:solidFill>
                        </a:rPr>
                        <a:t>financial</a:t>
                      </a:r>
                      <a:r>
                        <a:rPr lang="fr-CH" sz="800" i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CH" sz="800" i="1" baseline="0" dirty="0" err="1">
                          <a:solidFill>
                            <a:srgbClr val="FF0000"/>
                          </a:solidFill>
                        </a:rPr>
                        <a:t>interest</a:t>
                      </a:r>
                      <a:endParaRPr lang="fr-CH" sz="800" i="1" baseline="0" dirty="0">
                        <a:solidFill>
                          <a:srgbClr val="FF0000"/>
                        </a:solidFill>
                      </a:endParaRPr>
                    </a:p>
                    <a:p>
                      <a:endParaRPr lang="fr-CH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100" dirty="0" err="1"/>
                        <a:t>Çıkarın</a:t>
                      </a:r>
                      <a:r>
                        <a:rPr lang="fr-CH" sz="1100" dirty="0"/>
                        <a:t> </a:t>
                      </a:r>
                      <a:r>
                        <a:rPr lang="fr-CH" sz="1100" dirty="0" err="1"/>
                        <a:t>özelliği</a:t>
                      </a:r>
                      <a:r>
                        <a:rPr lang="fr-CH" sz="1100" dirty="0"/>
                        <a:t>/ </a:t>
                      </a:r>
                      <a:r>
                        <a:rPr lang="fr-CH" sz="1100" dirty="0" err="1"/>
                        <a:t>ticari</a:t>
                      </a:r>
                      <a:r>
                        <a:rPr lang="fr-CH" sz="1100" dirty="0"/>
                        <a:t> </a:t>
                      </a:r>
                      <a:r>
                        <a:rPr lang="fr-CH" sz="1100" dirty="0" err="1"/>
                        <a:t>şirket</a:t>
                      </a:r>
                      <a:r>
                        <a:rPr lang="fr-CH" sz="1100" dirty="0"/>
                        <a:t> </a:t>
                      </a:r>
                      <a:r>
                        <a:rPr lang="fr-CH" sz="1100" dirty="0" err="1"/>
                        <a:t>adı</a:t>
                      </a:r>
                      <a:endParaRPr lang="fr-CH" sz="1100" dirty="0"/>
                    </a:p>
                    <a:p>
                      <a:r>
                        <a:rPr lang="fr-CH" sz="1100" i="1" dirty="0">
                          <a:solidFill>
                            <a:srgbClr val="FF0000"/>
                          </a:solidFill>
                        </a:rPr>
                        <a:t>Nature</a:t>
                      </a:r>
                      <a:r>
                        <a:rPr lang="fr-CH" sz="1100" i="1" baseline="0" dirty="0">
                          <a:solidFill>
                            <a:srgbClr val="FF0000"/>
                          </a:solidFill>
                        </a:rPr>
                        <a:t> of </a:t>
                      </a:r>
                      <a:r>
                        <a:rPr lang="fr-CH" sz="1100" i="1" baseline="0" dirty="0" err="1">
                          <a:solidFill>
                            <a:srgbClr val="FF0000"/>
                          </a:solidFill>
                        </a:rPr>
                        <a:t>conflict</a:t>
                      </a:r>
                      <a:r>
                        <a:rPr lang="fr-CH" sz="1100" i="1" baseline="0" dirty="0">
                          <a:solidFill>
                            <a:srgbClr val="FF0000"/>
                          </a:solidFill>
                        </a:rPr>
                        <a:t> / c</a:t>
                      </a:r>
                      <a:r>
                        <a:rPr lang="fr-CH" sz="1100" i="1" dirty="0">
                          <a:solidFill>
                            <a:srgbClr val="FF0000"/>
                          </a:solidFill>
                        </a:rPr>
                        <a:t>ommercial </a:t>
                      </a:r>
                      <a:r>
                        <a:rPr lang="fr-CH" sz="1100" i="1" dirty="0" err="1">
                          <a:solidFill>
                            <a:srgbClr val="FF0000"/>
                          </a:solidFill>
                        </a:rPr>
                        <a:t>company</a:t>
                      </a:r>
                      <a:r>
                        <a:rPr lang="fr-CH" sz="1100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CH" sz="1100" i="1" dirty="0" err="1">
                          <a:solidFill>
                            <a:srgbClr val="FF0000"/>
                          </a:solidFill>
                        </a:rPr>
                        <a:t>name</a:t>
                      </a:r>
                      <a:endParaRPr lang="fr-CH" sz="1100" i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7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800" dirty="0" err="1"/>
                        <a:t>Tütün</a:t>
                      </a:r>
                      <a:r>
                        <a:rPr lang="fr-CH" sz="800" dirty="0"/>
                        <a:t> </a:t>
                      </a:r>
                      <a:r>
                        <a:rPr lang="fr-CH" sz="800" dirty="0" err="1"/>
                        <a:t>endüstrisi</a:t>
                      </a:r>
                      <a:r>
                        <a:rPr lang="fr-CH" sz="800" dirty="0"/>
                        <a:t> </a:t>
                      </a:r>
                      <a:r>
                        <a:rPr lang="fr-CH" sz="800" dirty="0" err="1"/>
                        <a:t>ve</a:t>
                      </a:r>
                      <a:r>
                        <a:rPr lang="fr-CH" sz="800" dirty="0"/>
                        <a:t> </a:t>
                      </a:r>
                      <a:r>
                        <a:rPr lang="fr-CH" sz="800" dirty="0" err="1"/>
                        <a:t>tütün</a:t>
                      </a:r>
                      <a:r>
                        <a:rPr lang="fr-CH" sz="800" dirty="0"/>
                        <a:t> </a:t>
                      </a:r>
                      <a:r>
                        <a:rPr lang="fr-CH" sz="800" dirty="0" err="1"/>
                        <a:t>kurumsal</a:t>
                      </a:r>
                      <a:r>
                        <a:rPr lang="fr-CH" sz="800" dirty="0"/>
                        <a:t> </a:t>
                      </a:r>
                      <a:r>
                        <a:rPr lang="fr-CH" sz="800" dirty="0" err="1"/>
                        <a:t>iştiraki</a:t>
                      </a:r>
                      <a:r>
                        <a:rPr lang="fr-CH" sz="800" dirty="0"/>
                        <a:t> ile </a:t>
                      </a:r>
                      <a:r>
                        <a:rPr lang="fr-CH" sz="800" dirty="0" err="1"/>
                        <a:t>ilgili</a:t>
                      </a:r>
                      <a:r>
                        <a:rPr lang="fr-CH" sz="800" dirty="0"/>
                        <a:t> </a:t>
                      </a:r>
                      <a:r>
                        <a:rPr lang="fr-CH" sz="800" dirty="0" err="1"/>
                        <a:t>çıkar</a:t>
                      </a:r>
                      <a:r>
                        <a:rPr lang="fr-CH" sz="800" dirty="0"/>
                        <a:t> </a:t>
                      </a:r>
                      <a:r>
                        <a:rPr lang="fr-CH" sz="800" dirty="0" err="1"/>
                        <a:t>çatışması</a:t>
                      </a:r>
                      <a:r>
                        <a:rPr lang="fr-CH" sz="800" dirty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800" i="1" dirty="0">
                          <a:solidFill>
                            <a:srgbClr val="FF0000"/>
                          </a:solidFill>
                        </a:rPr>
                        <a:t>Tobacco-</a:t>
                      </a:r>
                      <a:r>
                        <a:rPr lang="fr-CH" sz="800" i="1" dirty="0" err="1">
                          <a:solidFill>
                            <a:srgbClr val="FF0000"/>
                          </a:solidFill>
                        </a:rPr>
                        <a:t>industry</a:t>
                      </a:r>
                      <a:r>
                        <a:rPr lang="fr-CH" sz="800" i="1" dirty="0">
                          <a:solidFill>
                            <a:srgbClr val="FF0000"/>
                          </a:solidFill>
                        </a:rPr>
                        <a:t> and </a:t>
                      </a:r>
                      <a:r>
                        <a:rPr lang="fr-CH" sz="800" i="1" dirty="0" err="1">
                          <a:solidFill>
                            <a:srgbClr val="FF0000"/>
                          </a:solidFill>
                        </a:rPr>
                        <a:t>tobacco</a:t>
                      </a:r>
                      <a:r>
                        <a:rPr lang="fr-CH" sz="800" i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CH" sz="800" i="1" baseline="0" dirty="0" err="1">
                          <a:solidFill>
                            <a:srgbClr val="FF0000"/>
                          </a:solidFill>
                        </a:rPr>
                        <a:t>corporate</a:t>
                      </a:r>
                      <a:r>
                        <a:rPr lang="fr-CH" sz="800" i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CH" sz="800" i="1" baseline="0" dirty="0" err="1">
                          <a:solidFill>
                            <a:srgbClr val="FF0000"/>
                          </a:solidFill>
                        </a:rPr>
                        <a:t>affiliate</a:t>
                      </a:r>
                      <a:r>
                        <a:rPr lang="fr-CH" sz="800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CH" sz="800" i="1" dirty="0" err="1">
                          <a:solidFill>
                            <a:srgbClr val="FF0000"/>
                          </a:solidFill>
                        </a:rPr>
                        <a:t>related</a:t>
                      </a:r>
                      <a:r>
                        <a:rPr lang="fr-CH" sz="800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CH" sz="800" i="1" dirty="0" err="1">
                          <a:solidFill>
                            <a:srgbClr val="FF0000"/>
                          </a:solidFill>
                        </a:rPr>
                        <a:t>conflict</a:t>
                      </a:r>
                      <a:r>
                        <a:rPr lang="fr-CH" sz="800" i="1" dirty="0">
                          <a:solidFill>
                            <a:srgbClr val="FF0000"/>
                          </a:solidFill>
                        </a:rPr>
                        <a:t> of </a:t>
                      </a:r>
                      <a:r>
                        <a:rPr lang="fr-CH" sz="800" i="1" dirty="0" err="1">
                          <a:solidFill>
                            <a:srgbClr val="FF0000"/>
                          </a:solidFill>
                        </a:rPr>
                        <a:t>interest</a:t>
                      </a:r>
                      <a:endParaRPr lang="fr-CH" sz="800" i="1" dirty="0">
                        <a:solidFill>
                          <a:srgbClr val="FF0000"/>
                        </a:solidFill>
                      </a:endParaRPr>
                    </a:p>
                    <a:p>
                      <a:endParaRPr lang="fr-CH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800" dirty="0" err="1"/>
                        <a:t>Hibeler</a:t>
                      </a:r>
                      <a:r>
                        <a:rPr lang="fr-CH" sz="800" dirty="0"/>
                        <a:t>/</a:t>
                      </a:r>
                      <a:r>
                        <a:rPr lang="fr-CH" sz="800" dirty="0" err="1"/>
                        <a:t>araştırma</a:t>
                      </a:r>
                      <a:r>
                        <a:rPr lang="fr-CH" sz="800" dirty="0"/>
                        <a:t> </a:t>
                      </a:r>
                      <a:r>
                        <a:rPr lang="fr-CH" sz="800" dirty="0" err="1"/>
                        <a:t>desteği</a:t>
                      </a:r>
                      <a:r>
                        <a:rPr lang="fr-CH" sz="800" dirty="0"/>
                        <a:t> (</a:t>
                      </a:r>
                      <a:r>
                        <a:rPr lang="fr-CH" sz="800" dirty="0" err="1"/>
                        <a:t>kendime</a:t>
                      </a:r>
                      <a:r>
                        <a:rPr lang="fr-CH" sz="800" dirty="0"/>
                        <a:t>, </a:t>
                      </a:r>
                      <a:r>
                        <a:rPr lang="fr-CH" sz="800" dirty="0" err="1"/>
                        <a:t>kurumuma</a:t>
                      </a:r>
                      <a:r>
                        <a:rPr lang="fr-CH" sz="800" dirty="0"/>
                        <a:t> </a:t>
                      </a:r>
                      <a:r>
                        <a:rPr lang="fr-CH" sz="800" dirty="0" err="1"/>
                        <a:t>veya</a:t>
                      </a:r>
                      <a:r>
                        <a:rPr lang="fr-CH" sz="800" dirty="0"/>
                        <a:t> </a:t>
                      </a:r>
                      <a:r>
                        <a:rPr lang="fr-CH" sz="800" dirty="0" err="1"/>
                        <a:t>departmanıma</a:t>
                      </a:r>
                      <a:r>
                        <a:rPr lang="fr-CH" sz="800" dirty="0"/>
                        <a:t>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800" i="1" dirty="0">
                          <a:solidFill>
                            <a:srgbClr val="FF0000"/>
                          </a:solidFill>
                        </a:rPr>
                        <a:t>Grants/</a:t>
                      </a:r>
                      <a:r>
                        <a:rPr lang="fr-CH" sz="800" i="1" dirty="0" err="1">
                          <a:solidFill>
                            <a:srgbClr val="FF0000"/>
                          </a:solidFill>
                        </a:rPr>
                        <a:t>research</a:t>
                      </a:r>
                      <a:r>
                        <a:rPr lang="fr-CH" sz="800" i="1" baseline="0" dirty="0">
                          <a:solidFill>
                            <a:srgbClr val="FF0000"/>
                          </a:solidFill>
                        </a:rPr>
                        <a:t> support (to </a:t>
                      </a:r>
                      <a:r>
                        <a:rPr lang="fr-CH" sz="800" i="1" baseline="0" dirty="0" err="1">
                          <a:solidFill>
                            <a:srgbClr val="FF0000"/>
                          </a:solidFill>
                        </a:rPr>
                        <a:t>myself</a:t>
                      </a:r>
                      <a:r>
                        <a:rPr lang="fr-CH" sz="800" i="1" baseline="0" dirty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fr-CH" sz="800" i="1" baseline="0" dirty="0" err="1">
                          <a:solidFill>
                            <a:srgbClr val="FF0000"/>
                          </a:solidFill>
                        </a:rPr>
                        <a:t>my</a:t>
                      </a:r>
                      <a:r>
                        <a:rPr lang="fr-CH" sz="800" i="1" baseline="0" dirty="0">
                          <a:solidFill>
                            <a:srgbClr val="FF0000"/>
                          </a:solidFill>
                        </a:rPr>
                        <a:t> institution or </a:t>
                      </a:r>
                      <a:r>
                        <a:rPr lang="fr-CH" sz="800" i="1" baseline="0" dirty="0" err="1">
                          <a:solidFill>
                            <a:srgbClr val="FF0000"/>
                          </a:solidFill>
                        </a:rPr>
                        <a:t>department</a:t>
                      </a:r>
                      <a:r>
                        <a:rPr lang="fr-CH" sz="800" i="1" baseline="0" dirty="0">
                          <a:solidFill>
                            <a:srgbClr val="FF0000"/>
                          </a:solidFill>
                        </a:rPr>
                        <a:t>):</a:t>
                      </a:r>
                    </a:p>
                    <a:p>
                      <a:endParaRPr lang="fr-CH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800" dirty="0" err="1"/>
                        <a:t>Honorarium</a:t>
                      </a:r>
                      <a:r>
                        <a:rPr lang="fr-CH" sz="800" dirty="0"/>
                        <a:t> </a:t>
                      </a:r>
                      <a:r>
                        <a:rPr lang="fr-CH" sz="800" dirty="0" err="1"/>
                        <a:t>veya</a:t>
                      </a:r>
                      <a:r>
                        <a:rPr lang="fr-CH" sz="800" dirty="0"/>
                        <a:t> </a:t>
                      </a:r>
                      <a:r>
                        <a:rPr lang="fr-CH" sz="800" dirty="0" err="1"/>
                        <a:t>konsültasyon</a:t>
                      </a:r>
                      <a:r>
                        <a:rPr lang="fr-CH" sz="800" dirty="0"/>
                        <a:t> </a:t>
                      </a:r>
                      <a:r>
                        <a:rPr lang="fr-CH" sz="800" dirty="0" err="1"/>
                        <a:t>ücretleri</a:t>
                      </a:r>
                      <a:endParaRPr lang="fr-CH" sz="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800" i="1" dirty="0" err="1">
                          <a:solidFill>
                            <a:srgbClr val="FF0000"/>
                          </a:solidFill>
                        </a:rPr>
                        <a:t>Honoraria</a:t>
                      </a:r>
                      <a:r>
                        <a:rPr lang="fr-CH" sz="800" i="1" baseline="0" dirty="0">
                          <a:solidFill>
                            <a:srgbClr val="FF0000"/>
                          </a:solidFill>
                        </a:rPr>
                        <a:t> or consultation </a:t>
                      </a:r>
                      <a:r>
                        <a:rPr lang="fr-CH" sz="800" i="1" baseline="0" dirty="0" err="1">
                          <a:solidFill>
                            <a:srgbClr val="FF0000"/>
                          </a:solidFill>
                        </a:rPr>
                        <a:t>fees</a:t>
                      </a:r>
                      <a:r>
                        <a:rPr lang="fr-CH" sz="800" i="1" baseline="0" dirty="0">
                          <a:solidFill>
                            <a:srgbClr val="FF0000"/>
                          </a:solidFill>
                        </a:rPr>
                        <a:t>:</a:t>
                      </a:r>
                    </a:p>
                    <a:p>
                      <a:endParaRPr lang="fr-CH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800" i="0" baseline="0" dirty="0" err="1">
                          <a:solidFill>
                            <a:schemeClr val="tx1"/>
                          </a:solidFill>
                        </a:rPr>
                        <a:t>Şirketin</a:t>
                      </a:r>
                      <a:r>
                        <a:rPr lang="fr-CH" sz="800" i="0" baseline="0" dirty="0">
                          <a:solidFill>
                            <a:schemeClr val="tx1"/>
                          </a:solidFill>
                        </a:rPr>
                        <a:t> sponsor </a:t>
                      </a:r>
                      <a:r>
                        <a:rPr lang="fr-CH" sz="800" i="0" baseline="0" dirty="0" err="1">
                          <a:solidFill>
                            <a:schemeClr val="tx1"/>
                          </a:solidFill>
                        </a:rPr>
                        <a:t>olduğu</a:t>
                      </a:r>
                      <a:r>
                        <a:rPr lang="fr-CH" sz="800" i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CH" sz="800" i="0" baseline="0" dirty="0" err="1">
                          <a:solidFill>
                            <a:schemeClr val="tx1"/>
                          </a:solidFill>
                        </a:rPr>
                        <a:t>bir</a:t>
                      </a:r>
                      <a:r>
                        <a:rPr lang="fr-CH" sz="800" i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CH" sz="800" i="0" baseline="0" dirty="0" err="1">
                          <a:solidFill>
                            <a:schemeClr val="tx1"/>
                          </a:solidFill>
                        </a:rPr>
                        <a:t>büroya</a:t>
                      </a:r>
                      <a:r>
                        <a:rPr lang="fr-CH" sz="800" i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CH" sz="800" i="0" baseline="0" dirty="0" err="1">
                          <a:solidFill>
                            <a:schemeClr val="tx1"/>
                          </a:solidFill>
                        </a:rPr>
                        <a:t>katılım</a:t>
                      </a:r>
                      <a:r>
                        <a:rPr lang="fr-CH" sz="800" i="0" baseline="0" dirty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800" i="1" dirty="0">
                          <a:solidFill>
                            <a:srgbClr val="FF0000"/>
                          </a:solidFill>
                        </a:rPr>
                        <a:t>Participation</a:t>
                      </a:r>
                      <a:r>
                        <a:rPr lang="fr-CH" sz="800" i="1" baseline="0" dirty="0">
                          <a:solidFill>
                            <a:srgbClr val="FF0000"/>
                          </a:solidFill>
                        </a:rPr>
                        <a:t> in a </a:t>
                      </a:r>
                      <a:r>
                        <a:rPr lang="fr-CH" sz="800" i="1" baseline="0" dirty="0" err="1">
                          <a:solidFill>
                            <a:srgbClr val="FF0000"/>
                          </a:solidFill>
                        </a:rPr>
                        <a:t>company</a:t>
                      </a:r>
                      <a:r>
                        <a:rPr lang="fr-CH" sz="800" i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CH" sz="800" i="1" baseline="0" dirty="0" err="1">
                          <a:solidFill>
                            <a:srgbClr val="FF0000"/>
                          </a:solidFill>
                        </a:rPr>
                        <a:t>sponsored</a:t>
                      </a:r>
                      <a:r>
                        <a:rPr lang="fr-CH" sz="800" i="1" baseline="0" dirty="0">
                          <a:solidFill>
                            <a:srgbClr val="FF0000"/>
                          </a:solidFill>
                        </a:rPr>
                        <a:t> bureau: </a:t>
                      </a:r>
                    </a:p>
                    <a:p>
                      <a:endParaRPr lang="fr-CH" sz="800" i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348">
                <a:tc>
                  <a:txBody>
                    <a:bodyPr/>
                    <a:lstStyle/>
                    <a:p>
                      <a:r>
                        <a:rPr lang="fr-CH" sz="800" dirty="0" err="1"/>
                        <a:t>Hissedar</a:t>
                      </a:r>
                      <a:r>
                        <a:rPr lang="fr-CH" sz="800" dirty="0"/>
                        <a:t>:</a:t>
                      </a:r>
                    </a:p>
                    <a:p>
                      <a:r>
                        <a:rPr lang="fr-CH" sz="800" i="1" dirty="0">
                          <a:solidFill>
                            <a:srgbClr val="FF0000"/>
                          </a:solidFill>
                        </a:rPr>
                        <a:t>Stock</a:t>
                      </a:r>
                      <a:r>
                        <a:rPr lang="fr-CH" sz="800" i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CH" sz="800" i="1" baseline="0" dirty="0" err="1">
                          <a:solidFill>
                            <a:srgbClr val="FF0000"/>
                          </a:solidFill>
                        </a:rPr>
                        <a:t>shareholder</a:t>
                      </a:r>
                      <a:r>
                        <a:rPr lang="fr-CH" sz="800" i="1" baseline="0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fr-CH" sz="800" i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5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800" dirty="0" err="1"/>
                        <a:t>Eş</a:t>
                      </a:r>
                      <a:r>
                        <a:rPr lang="fr-CH" sz="800" dirty="0"/>
                        <a:t>/</a:t>
                      </a:r>
                      <a:r>
                        <a:rPr lang="fr-CH" sz="800" dirty="0" err="1"/>
                        <a:t>partner-çıkar</a:t>
                      </a:r>
                      <a:r>
                        <a:rPr lang="fr-CH" sz="800" dirty="0"/>
                        <a:t> </a:t>
                      </a:r>
                      <a:r>
                        <a:rPr lang="fr-CH" sz="800" dirty="0" err="1"/>
                        <a:t>çatışması</a:t>
                      </a:r>
                      <a:r>
                        <a:rPr lang="fr-CH" sz="800" dirty="0"/>
                        <a:t> (</a:t>
                      </a:r>
                      <a:r>
                        <a:rPr lang="fr-CH" sz="800" dirty="0" err="1"/>
                        <a:t>yukarıdaki</a:t>
                      </a:r>
                      <a:r>
                        <a:rPr lang="fr-CH" sz="800" dirty="0"/>
                        <a:t> </a:t>
                      </a:r>
                      <a:r>
                        <a:rPr lang="fr-CH" sz="800" dirty="0" err="1"/>
                        <a:t>gibi</a:t>
                      </a:r>
                      <a:r>
                        <a:rPr lang="fr-CH" sz="800" dirty="0"/>
                        <a:t>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800">
                          <a:solidFill>
                            <a:srgbClr val="FF0000"/>
                          </a:solidFill>
                        </a:rPr>
                        <a:t>Spouse</a:t>
                      </a:r>
                      <a:r>
                        <a:rPr lang="fr-CH" sz="800" dirty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fr-CH" sz="800" dirty="0" err="1">
                          <a:solidFill>
                            <a:srgbClr val="FF0000"/>
                          </a:solidFill>
                        </a:rPr>
                        <a:t>partner</a:t>
                      </a:r>
                      <a:r>
                        <a:rPr lang="fr-CH" sz="800" dirty="0">
                          <a:solidFill>
                            <a:srgbClr val="FF0000"/>
                          </a:solidFill>
                        </a:rPr>
                        <a:t> – </a:t>
                      </a:r>
                      <a:r>
                        <a:rPr lang="fr-CH" sz="800" dirty="0" err="1">
                          <a:solidFill>
                            <a:srgbClr val="FF0000"/>
                          </a:solidFill>
                        </a:rPr>
                        <a:t>conflict</a:t>
                      </a:r>
                      <a:r>
                        <a:rPr lang="fr-CH" sz="800" dirty="0">
                          <a:solidFill>
                            <a:srgbClr val="FF0000"/>
                          </a:solidFill>
                        </a:rPr>
                        <a:t> of</a:t>
                      </a:r>
                      <a:r>
                        <a:rPr lang="fr-CH" sz="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CH" sz="800" baseline="0" dirty="0" err="1">
                          <a:solidFill>
                            <a:srgbClr val="FF0000"/>
                          </a:solidFill>
                        </a:rPr>
                        <a:t>interest</a:t>
                      </a:r>
                      <a:r>
                        <a:rPr lang="fr-CH" sz="800" baseline="0" dirty="0">
                          <a:solidFill>
                            <a:srgbClr val="FF0000"/>
                          </a:solidFill>
                        </a:rPr>
                        <a:t> (as </a:t>
                      </a:r>
                      <a:r>
                        <a:rPr lang="fr-CH" sz="800" baseline="0" dirty="0" err="1">
                          <a:solidFill>
                            <a:srgbClr val="FF0000"/>
                          </a:solidFill>
                        </a:rPr>
                        <a:t>above</a:t>
                      </a:r>
                      <a:r>
                        <a:rPr lang="fr-CH" sz="800" baseline="0" dirty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fr-CH" sz="800" dirty="0">
                          <a:solidFill>
                            <a:srgbClr val="FF0000"/>
                          </a:solidFill>
                        </a:rPr>
                        <a:t>:</a:t>
                      </a:r>
                    </a:p>
                    <a:p>
                      <a:endParaRPr lang="fr-CH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348">
                <a:tc>
                  <a:txBody>
                    <a:bodyPr/>
                    <a:lstStyle/>
                    <a:p>
                      <a:r>
                        <a:rPr lang="fr-CH" sz="800" dirty="0" err="1"/>
                        <a:t>Diğer</a:t>
                      </a:r>
                      <a:r>
                        <a:rPr lang="fr-CH" sz="800" dirty="0"/>
                        <a:t> </a:t>
                      </a:r>
                      <a:r>
                        <a:rPr lang="fr-CH" sz="800" dirty="0" err="1"/>
                        <a:t>destek</a:t>
                      </a:r>
                      <a:r>
                        <a:rPr lang="fr-CH" sz="800" dirty="0"/>
                        <a:t> </a:t>
                      </a:r>
                      <a:r>
                        <a:rPr lang="fr-CH" sz="800" dirty="0" err="1"/>
                        <a:t>ve</a:t>
                      </a:r>
                      <a:r>
                        <a:rPr lang="fr-CH" sz="800" dirty="0"/>
                        <a:t> </a:t>
                      </a:r>
                      <a:r>
                        <a:rPr lang="fr-CH" sz="800" dirty="0" err="1"/>
                        <a:t>diğer</a:t>
                      </a:r>
                      <a:r>
                        <a:rPr lang="fr-CH" sz="800" dirty="0"/>
                        <a:t> </a:t>
                      </a:r>
                      <a:r>
                        <a:rPr lang="fr-CH" sz="800" dirty="0" err="1"/>
                        <a:t>olası</a:t>
                      </a:r>
                      <a:r>
                        <a:rPr lang="fr-CH" sz="800" dirty="0"/>
                        <a:t> </a:t>
                      </a:r>
                      <a:r>
                        <a:rPr lang="fr-CH" sz="800" dirty="0" err="1"/>
                        <a:t>çıkar</a:t>
                      </a:r>
                      <a:r>
                        <a:rPr lang="fr-CH" sz="800" dirty="0"/>
                        <a:t> </a:t>
                      </a:r>
                      <a:r>
                        <a:rPr lang="fr-CH" sz="800" dirty="0" err="1"/>
                        <a:t>çatışmaları</a:t>
                      </a:r>
                      <a:r>
                        <a:rPr lang="fr-CH" sz="800" dirty="0"/>
                        <a:t>:</a:t>
                      </a:r>
                    </a:p>
                    <a:p>
                      <a:r>
                        <a:rPr lang="fr-CH" sz="800" i="1" dirty="0" err="1">
                          <a:solidFill>
                            <a:srgbClr val="FF0000"/>
                          </a:solidFill>
                        </a:rPr>
                        <a:t>Other</a:t>
                      </a:r>
                      <a:r>
                        <a:rPr lang="fr-CH" sz="800" i="1" dirty="0">
                          <a:solidFill>
                            <a:srgbClr val="FF0000"/>
                          </a:solidFill>
                        </a:rPr>
                        <a:t> support or </a:t>
                      </a:r>
                      <a:r>
                        <a:rPr lang="fr-CH" sz="800" i="1" dirty="0" err="1">
                          <a:solidFill>
                            <a:srgbClr val="FF0000"/>
                          </a:solidFill>
                        </a:rPr>
                        <a:t>other</a:t>
                      </a:r>
                      <a:r>
                        <a:rPr lang="fr-CH" sz="800" i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CH" sz="800" i="1" baseline="0" dirty="0" err="1">
                          <a:solidFill>
                            <a:srgbClr val="FF0000"/>
                          </a:solidFill>
                        </a:rPr>
                        <a:t>potential</a:t>
                      </a:r>
                      <a:r>
                        <a:rPr lang="fr-CH" sz="800" i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CH" sz="800" i="1" dirty="0" err="1">
                          <a:solidFill>
                            <a:srgbClr val="FF0000"/>
                          </a:solidFill>
                        </a:rPr>
                        <a:t>conflict</a:t>
                      </a:r>
                      <a:r>
                        <a:rPr lang="fr-CH" sz="800" i="1" dirty="0">
                          <a:solidFill>
                            <a:srgbClr val="FF0000"/>
                          </a:solidFill>
                        </a:rPr>
                        <a:t> of </a:t>
                      </a:r>
                      <a:r>
                        <a:rPr lang="fr-CH" sz="800" i="1" dirty="0" err="1">
                          <a:solidFill>
                            <a:srgbClr val="FF0000"/>
                          </a:solidFill>
                        </a:rPr>
                        <a:t>interest</a:t>
                      </a:r>
                      <a:r>
                        <a:rPr lang="fr-CH" sz="800" i="1" dirty="0">
                          <a:solidFill>
                            <a:srgbClr val="FF0000"/>
                          </a:solidFill>
                        </a:rPr>
                        <a:t>: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5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2136B88C-3B63-A785-1C2D-B6412B4457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996743ED-AA73-9246-9DC1-BE3629DEA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0919"/>
            <a:ext cx="10515600" cy="877266"/>
          </a:xfrm>
        </p:spPr>
        <p:txBody>
          <a:bodyPr/>
          <a:lstStyle/>
          <a:p>
            <a:r>
              <a:rPr lang="tr-TR" dirty="0"/>
              <a:t>GİRİŞ-AMAÇ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8FB6AAC-D138-B909-EAA4-8BC799208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7982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03216351-1CE6-9FBA-9561-19E5F89BF4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996743ED-AA73-9246-9DC1-BE3629DEA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0888"/>
            <a:ext cx="10515600" cy="1325563"/>
          </a:xfrm>
        </p:spPr>
        <p:txBody>
          <a:bodyPr/>
          <a:lstStyle/>
          <a:p>
            <a:r>
              <a:rPr lang="tr-TR" dirty="0"/>
              <a:t>YÖNTEM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B7A659A-AACE-19CF-DCAC-7AC4BEDE4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1693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45307C50-D509-A374-1921-3CA06B507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996743ED-AA73-9246-9DC1-BE3629DEA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0720"/>
            <a:ext cx="10515600" cy="1325563"/>
          </a:xfrm>
        </p:spPr>
        <p:txBody>
          <a:bodyPr/>
          <a:lstStyle/>
          <a:p>
            <a:r>
              <a:rPr lang="tr-TR" dirty="0"/>
              <a:t>BULGULAR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7B7D640-F3E6-C667-2406-F37C6F6F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334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2B9EEE38-3F7F-3C57-A73B-A9FA1EE7A1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996743ED-AA73-9246-9DC1-BE3629DEA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1436"/>
            <a:ext cx="10515600" cy="1325563"/>
          </a:xfrm>
        </p:spPr>
        <p:txBody>
          <a:bodyPr/>
          <a:lstStyle/>
          <a:p>
            <a:r>
              <a:rPr lang="tr-TR" dirty="0"/>
              <a:t>SONUÇLAR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ED5D696-E738-09A2-A9A6-1510FDC81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588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2BCEBDC7-7A97-AF10-AC00-2154466D3B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996743ED-AA73-9246-9DC1-BE3629DEA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0934"/>
            <a:ext cx="10515600" cy="1325563"/>
          </a:xfrm>
        </p:spPr>
        <p:txBody>
          <a:bodyPr/>
          <a:lstStyle/>
          <a:p>
            <a:r>
              <a:rPr lang="tr-TR" dirty="0"/>
              <a:t>TARTIŞMA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11B8623-A3BE-9DA1-9052-77BF1AC0A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591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215</Words>
  <Application>Microsoft Office PowerPoint</Application>
  <PresentationFormat>Geniş ekran</PresentationFormat>
  <Paragraphs>31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Teması</vt:lpstr>
      <vt:lpstr>BAŞLIK</vt:lpstr>
      <vt:lpstr>PowerPoint Sunusu</vt:lpstr>
      <vt:lpstr>GİRİŞ-AMAÇ</vt:lpstr>
      <vt:lpstr>YÖNTEM</vt:lpstr>
      <vt:lpstr>BULGULAR</vt:lpstr>
      <vt:lpstr>SONUÇLAR</vt:lpstr>
      <vt:lpstr>TARTIŞMA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İnci Karabağ</dc:creator>
  <cp:lastModifiedBy>İnci Karabağ</cp:lastModifiedBy>
  <cp:revision>14</cp:revision>
  <dcterms:created xsi:type="dcterms:W3CDTF">2022-04-15T12:50:26Z</dcterms:created>
  <dcterms:modified xsi:type="dcterms:W3CDTF">2023-01-23T10:35:15Z</dcterms:modified>
</cp:coreProperties>
</file>